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3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B32"/>
    <a:srgbClr val="363D48"/>
    <a:srgbClr val="4A5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BD4333-8765-4373-994B-B2C4CD30CA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02E359-43A8-4663-B374-AFF6F46ED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F17E991-6BF7-42FB-BD5A-381824A00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2ACFB8-7506-482D-B231-C980C2D8F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C199F4-016C-452B-B92B-FD7594D64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34184A-E97B-4C44-A738-C6808DD2D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057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F1E52A-445B-4003-8330-C9C1F8D14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6384515-B604-4B81-958B-46C790F03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575CF8-AA8A-4D65-81AB-92AA624C8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0C2321-D046-43DC-822E-2B925CBA5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DF8C07-8301-4549-A144-486E743A5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8389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7117D0-51FF-462F-87A5-8F763DB29B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F9D19D-DDD9-442E-A974-5F562456FF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332ADB-FF6B-4182-A33F-F14AA33DE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C536EC-5EE7-4A1D-AB65-56333D74E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528C87-E0CC-4401-80B2-1A5FE0BC3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987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E1CE25-4CC8-4524-BC78-945C03B81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2EFDD-9C97-4DFA-B7EF-AA3097E58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11039C-F79B-42AD-9BEE-8CAB91121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5B3BBB-379E-452D-98B8-D8F092976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B9BBEE-97C2-4DE1-9006-388B69B18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808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D1288A-C689-4F3C-A5D6-7DFC82AEC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01F03C4-D983-4605-8DDC-22969BB07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2F1836-FDAE-4D30-9F24-CA0C31656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B648A3-3C2E-4580-86E1-FF7C49CF3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8BB75-5A23-4C9E-A6FC-F0D540901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8369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E8138-14BB-479F-8605-6229E0BBB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12C7E9-342B-4821-B80C-A1735E154F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A929AAF-2AEE-463F-87B7-30D4C837A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44FC70-6B0C-4C37-9243-D068CA353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4D70FB-2759-4EF1-A94D-A626DEB0D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15A50F-847C-4446-9B00-F674A888C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611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AC5604-E9BD-4F6E-9BF9-7530919B2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5D398E-C1B1-4ABE-B800-2CB4B42C8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A75FA8E-4762-45B3-AAA3-EF59D8E88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1BC3476-8D2B-4747-A6DA-4E52D434E9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A3CD930-E2D9-45CB-9825-F84B23C726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1AF7561-EABF-431C-A944-66AF5BB6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63B115A-3794-4F0E-A7BC-357B63B72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8DC624C-5A8D-47E2-99D3-1B8ADAA81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256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282B8A-6393-4839-911C-43F299D5E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532EC08-A86C-43AF-8549-E8558FB44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E06BBC2-C32C-4CC3-8AC2-FAA8B526B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E288163-F7B8-45C6-B5DC-795CA5FA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6081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3CBDD11-2CE3-4DBE-ABA9-CF73E3431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1AB9AE-55CF-47DB-9199-08CD7E4C8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9D9D63-08B9-457F-B339-7BA8E4898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7448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A89639-1F31-423A-BEA4-025341FE3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5936EB-4833-428D-9D0D-85E67C5BD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24EE994-AAE4-4140-BEBC-A18F27FB5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F5E72C-0030-4918-BE76-309E94441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8DB6F35-947F-412D-9DEB-BCCDDC9A3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541BDB-D5E8-4538-8253-C81DEFC93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1889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D518AA-415E-4B9E-B6CE-3D9512DC8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0757C97-FB6D-45E9-86D6-4D17B9E469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47D716E-729A-4CEE-A527-D5A88DC2C4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E5531C1-0989-42F3-8B55-ED2B63693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A5DC33-81AA-4C8B-9524-D9DBAF26C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42AD5DE-476C-4848-A5E6-177BF17CC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6020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5B0211F-5DAB-494F-AF3E-16B93A60ABC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3A4367-D87A-4656-9B82-E7F93FA25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BF2EBB-B7FB-4F01-8B69-0598994E4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4841F7-36A3-4C94-A4C4-CB9E46D097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36F46-D373-4305-8DD8-28FCC05803E0}" type="datetimeFigureOut">
              <a:rPr lang="ru-RU" smtClean="0"/>
              <a:t>12.06.2025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915597-1FA5-476A-9CF9-902C4952C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B2BF89-047B-45E4-8349-A678D5B0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C1024-499E-4324-A73D-2CC3F9B7708C}" type="slidenum">
              <a:rPr lang="ru-RU" smtClean="0"/>
              <a:t>‹N°›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111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A9BE6E-42CD-4DE4-B5B6-5BCA9FB33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784" y="1535689"/>
            <a:ext cx="8943254" cy="2387600"/>
          </a:xfrm>
          <a:noFill/>
        </p:spPr>
        <p:txBody>
          <a:bodyPr>
            <a:normAutofit fontScale="90000"/>
          </a:bodyPr>
          <a:lstStyle/>
          <a:p>
            <a:pPr algn="l"/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Développement d'une </a:t>
            </a:r>
            <a:r>
              <a:rPr lang="fr-FR" b="1" dirty="0" err="1">
                <a:latin typeface="Arial" panose="020B0604020202020204" pitchFamily="34" charset="0"/>
                <a:cs typeface="Arial" panose="020B0604020202020204" pitchFamily="34" charset="0"/>
              </a:rPr>
              <a:t>DApp</a:t>
            </a:r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 de Gestion de Propriétés Immobilières</a:t>
            </a:r>
            <a:endParaRPr lang="ru-RU" sz="6600" b="1" dirty="0">
              <a:gradFill flip="none" rotWithShape="1">
                <a:gsLst>
                  <a:gs pos="0">
                    <a:srgbClr val="4A5362"/>
                  </a:gs>
                  <a:gs pos="100000">
                    <a:srgbClr val="262B32"/>
                  </a:gs>
                </a:gsLst>
                <a:lin ang="2700000" scaled="1"/>
                <a:tileRect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4F0438D-1880-4E64-97C9-3038B29C09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19" y="4190857"/>
            <a:ext cx="6299200" cy="1655762"/>
          </a:xfrm>
        </p:spPr>
        <p:txBody>
          <a:bodyPr>
            <a:normAutofit/>
          </a:bodyPr>
          <a:lstStyle/>
          <a:p>
            <a:pPr algn="l"/>
            <a:r>
              <a:rPr lang="fr-FR" sz="2800" b="1" dirty="0"/>
              <a:t>Utilisation d'</a:t>
            </a:r>
            <a:r>
              <a:rPr lang="fr-FR" sz="2800" b="1" dirty="0" err="1"/>
              <a:t>Ethereum</a:t>
            </a:r>
            <a:r>
              <a:rPr lang="fr-FR" sz="2800" b="1" dirty="0"/>
              <a:t>, </a:t>
            </a:r>
            <a:r>
              <a:rPr lang="fr-FR" sz="2800" b="1" dirty="0" err="1"/>
              <a:t>Solidity</a:t>
            </a:r>
            <a:r>
              <a:rPr lang="fr-FR" sz="2800" b="1" dirty="0"/>
              <a:t>, IPFS, </a:t>
            </a:r>
            <a:r>
              <a:rPr lang="fr-FR" sz="2800" b="1" dirty="0" err="1"/>
              <a:t>Hardhat</a:t>
            </a:r>
            <a:r>
              <a:rPr lang="fr-FR" sz="2800" b="1" dirty="0"/>
              <a:t>, React (Vite) &amp; </a:t>
            </a:r>
            <a:r>
              <a:rPr lang="fr-FR" sz="2800" b="1" dirty="0" err="1"/>
              <a:t>shadcn</a:t>
            </a:r>
            <a:r>
              <a:rPr lang="fr-FR" sz="2800" b="1" dirty="0"/>
              <a:t>/</a:t>
            </a:r>
            <a:r>
              <a:rPr lang="fr-FR" sz="2800" b="1" dirty="0" err="1"/>
              <a:t>ui</a:t>
            </a:r>
            <a:endParaRPr lang="ru-RU" sz="3200" b="1" dirty="0">
              <a:solidFill>
                <a:srgbClr val="4A5362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BCF628F-8D7F-8D6F-7410-272EC7B543CF}"/>
              </a:ext>
            </a:extLst>
          </p:cNvPr>
          <p:cNvSpPr txBox="1"/>
          <p:nvPr/>
        </p:nvSpPr>
        <p:spPr>
          <a:xfrm>
            <a:off x="3704319" y="5846619"/>
            <a:ext cx="4905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Soumaila Savadogo et Walid </a:t>
            </a:r>
            <a:r>
              <a:rPr lang="fr-FR" sz="2400" b="1" dirty="0" err="1"/>
              <a:t>Razzouk</a:t>
            </a:r>
            <a:endParaRPr lang="fr-BF" sz="2400" b="1" dirty="0"/>
          </a:p>
        </p:txBody>
      </p:sp>
    </p:spTree>
    <p:extLst>
      <p:ext uri="{BB962C8B-B14F-4D97-AF65-F5344CB8AC3E}">
        <p14:creationId xmlns:p14="http://schemas.microsoft.com/office/powerpoint/2010/main" val="2628916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C50242-A212-F1CB-8FB5-48A095F3F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Introduction et Objectifs du Projet</a:t>
            </a:r>
            <a:endParaRPr lang="fr-BF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EC90276-63B5-D4F2-A42C-7697753CC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b="1" dirty="0"/>
              <a:t>Problématique :</a:t>
            </a:r>
            <a:r>
              <a:rPr lang="fr-FR" dirty="0"/>
              <a:t> Manque de transparence, de sécurité et de fluidité dans la gestion traditionnelle des titres de propriété.</a:t>
            </a:r>
          </a:p>
          <a:p>
            <a:r>
              <a:rPr lang="fr-FR" b="1" dirty="0"/>
              <a:t>Solution Proposée :</a:t>
            </a:r>
            <a:r>
              <a:rPr lang="fr-FR" dirty="0"/>
              <a:t> Une Application Décentralisée (</a:t>
            </a:r>
            <a:r>
              <a:rPr lang="fr-FR" dirty="0" err="1"/>
              <a:t>DApp</a:t>
            </a:r>
            <a:r>
              <a:rPr lang="fr-FR" dirty="0"/>
              <a:t>) pour moderniser ce processus.</a:t>
            </a:r>
          </a:p>
          <a:p>
            <a:r>
              <a:rPr lang="fr-FR" b="1" dirty="0"/>
              <a:t>Objectifs Principaux :</a:t>
            </a:r>
            <a:endParaRPr lang="fr-FR" dirty="0"/>
          </a:p>
          <a:p>
            <a:pPr lvl="1"/>
            <a:r>
              <a:rPr lang="fr-FR" b="1" dirty="0"/>
              <a:t>Traçabilité :</a:t>
            </a:r>
            <a:r>
              <a:rPr lang="fr-FR" dirty="0"/>
              <a:t> Historique des propriétaires immuable et vérifiable.</a:t>
            </a:r>
          </a:p>
          <a:p>
            <a:pPr lvl="1"/>
            <a:r>
              <a:rPr lang="fr-FR" b="1" dirty="0"/>
              <a:t>Sécurité Juridique :</a:t>
            </a:r>
            <a:r>
              <a:rPr lang="fr-FR" dirty="0"/>
              <a:t> Documents infalsifiables (stockés sur IPFS, référencés sur la blockchain).</a:t>
            </a:r>
          </a:p>
          <a:p>
            <a:pPr lvl="1"/>
            <a:r>
              <a:rPr lang="fr-FR" b="1" dirty="0"/>
              <a:t>Transfert Simplifié :</a:t>
            </a:r>
            <a:r>
              <a:rPr lang="fr-FR" dirty="0"/>
              <a:t> Transfert de propriété sécurisé et direct entre utilisateurs via la blockchain.</a:t>
            </a:r>
          </a:p>
          <a:p>
            <a:pPr lvl="1"/>
            <a:r>
              <a:rPr lang="fr-FR" b="1" dirty="0"/>
              <a:t>Transparence :</a:t>
            </a:r>
            <a:r>
              <a:rPr lang="fr-FR" dirty="0"/>
              <a:t> Informations des propriétés accessibles publiquement.</a:t>
            </a:r>
          </a:p>
          <a:p>
            <a:endParaRPr lang="fr-BF" dirty="0"/>
          </a:p>
        </p:txBody>
      </p:sp>
    </p:spTree>
    <p:extLst>
      <p:ext uri="{BB962C8B-B14F-4D97-AF65-F5344CB8AC3E}">
        <p14:creationId xmlns:p14="http://schemas.microsoft.com/office/powerpoint/2010/main" val="1777166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EA2F190-87AF-CEAB-B94E-7BC08AEA3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5" y="314324"/>
            <a:ext cx="9086850" cy="61722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1411527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6AFDD7-0E5F-3269-D111-EB7FA7DF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Le Cœur du Système : Smart </a:t>
            </a:r>
            <a:r>
              <a:rPr lang="fr-FR" b="1" dirty="0" err="1"/>
              <a:t>Contract</a:t>
            </a:r>
            <a:endParaRPr lang="fr-BF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90F12F-E0E5-60B4-9800-DFF123B88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Fonctions Essentielles :</a:t>
            </a:r>
            <a:endParaRPr lang="fr-FR" dirty="0"/>
          </a:p>
          <a:p>
            <a:pPr lvl="1"/>
            <a:r>
              <a:rPr lang="fr-FR" dirty="0" err="1"/>
              <a:t>addProperty</a:t>
            </a:r>
            <a:r>
              <a:rPr lang="fr-FR" dirty="0"/>
              <a:t>(owner, </a:t>
            </a:r>
            <a:r>
              <a:rPr lang="fr-FR" dirty="0" err="1"/>
              <a:t>ipfsHash</a:t>
            </a:r>
            <a:r>
              <a:rPr lang="fr-FR" dirty="0"/>
              <a:t>, description) : public onlyOwner - Seul l'admin du contrat peut ajouter.</a:t>
            </a:r>
          </a:p>
          <a:p>
            <a:pPr lvl="1"/>
            <a:r>
              <a:rPr lang="fr-FR" dirty="0" err="1"/>
              <a:t>transferProperty</a:t>
            </a:r>
            <a:r>
              <a:rPr lang="fr-FR" dirty="0"/>
              <a:t>(</a:t>
            </a:r>
            <a:r>
              <a:rPr lang="fr-FR" dirty="0" err="1"/>
              <a:t>propertyId</a:t>
            </a:r>
            <a:r>
              <a:rPr lang="fr-FR" dirty="0"/>
              <a:t>, </a:t>
            </a:r>
            <a:r>
              <a:rPr lang="fr-FR" dirty="0" err="1"/>
              <a:t>newOwner</a:t>
            </a:r>
            <a:r>
              <a:rPr lang="fr-FR" dirty="0"/>
              <a:t>) : public - Seul le </a:t>
            </a:r>
            <a:r>
              <a:rPr lang="fr-FR" dirty="0" err="1"/>
              <a:t>currentOwner</a:t>
            </a:r>
            <a:r>
              <a:rPr lang="fr-FR" dirty="0"/>
              <a:t> du bien peut appeler.</a:t>
            </a:r>
          </a:p>
          <a:p>
            <a:pPr lvl="1"/>
            <a:r>
              <a:rPr lang="fr-FR" dirty="0" err="1"/>
              <a:t>getProperty</a:t>
            </a:r>
            <a:r>
              <a:rPr lang="fr-FR" dirty="0"/>
              <a:t>(</a:t>
            </a:r>
            <a:r>
              <a:rPr lang="fr-FR" dirty="0" err="1"/>
              <a:t>propertyId</a:t>
            </a:r>
            <a:r>
              <a:rPr lang="fr-FR" dirty="0"/>
              <a:t>) : public </a:t>
            </a:r>
            <a:r>
              <a:rPr lang="fr-FR" dirty="0" err="1"/>
              <a:t>view</a:t>
            </a:r>
            <a:r>
              <a:rPr lang="fr-FR" dirty="0"/>
              <a:t> - Consultation.</a:t>
            </a:r>
          </a:p>
          <a:p>
            <a:pPr lvl="1"/>
            <a:r>
              <a:rPr lang="fr-FR" dirty="0" err="1"/>
              <a:t>getPropertyHistory</a:t>
            </a:r>
            <a:r>
              <a:rPr lang="fr-FR" dirty="0"/>
              <a:t>(</a:t>
            </a:r>
            <a:r>
              <a:rPr lang="fr-FR" dirty="0" err="1"/>
              <a:t>propertyId</a:t>
            </a:r>
            <a:r>
              <a:rPr lang="fr-FR" dirty="0"/>
              <a:t>) : public </a:t>
            </a:r>
            <a:r>
              <a:rPr lang="fr-FR" dirty="0" err="1"/>
              <a:t>view</a:t>
            </a:r>
            <a:r>
              <a:rPr lang="fr-FR" dirty="0"/>
              <a:t> - Consultation de l'historique.</a:t>
            </a:r>
          </a:p>
          <a:p>
            <a:pPr lvl="1"/>
            <a:r>
              <a:rPr lang="fr-FR" dirty="0" err="1"/>
              <a:t>getTotalProperties</a:t>
            </a:r>
            <a:r>
              <a:rPr lang="fr-FR" dirty="0"/>
              <a:t>() : public </a:t>
            </a:r>
            <a:r>
              <a:rPr lang="fr-FR" dirty="0" err="1"/>
              <a:t>view</a:t>
            </a:r>
            <a:r>
              <a:rPr lang="fr-FR" dirty="0"/>
              <a:t>.</a:t>
            </a:r>
          </a:p>
          <a:p>
            <a:r>
              <a:rPr lang="fr-FR" b="1" dirty="0"/>
              <a:t>Événements :</a:t>
            </a:r>
            <a:r>
              <a:rPr lang="fr-FR" dirty="0"/>
              <a:t> </a:t>
            </a:r>
            <a:r>
              <a:rPr lang="fr-FR" dirty="0" err="1"/>
              <a:t>PropertyAdded</a:t>
            </a:r>
            <a:r>
              <a:rPr lang="fr-FR" dirty="0"/>
              <a:t> et </a:t>
            </a:r>
            <a:r>
              <a:rPr lang="fr-FR" dirty="0" err="1"/>
              <a:t>PropertyTransferred</a:t>
            </a:r>
            <a:r>
              <a:rPr lang="fr-FR" dirty="0"/>
              <a:t> pour la traçabilité et la réactivité du frontend.</a:t>
            </a:r>
          </a:p>
          <a:p>
            <a:endParaRPr lang="fr-BF" dirty="0"/>
          </a:p>
        </p:txBody>
      </p:sp>
    </p:spTree>
    <p:extLst>
      <p:ext uri="{BB962C8B-B14F-4D97-AF65-F5344CB8AC3E}">
        <p14:creationId xmlns:p14="http://schemas.microsoft.com/office/powerpoint/2010/main" val="3502986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4CCF1A-BE57-A130-543A-93EF4E9A4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F611BB-6793-F32D-491A-3E3F92B4F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Stockage des Documents sur IPFS</a:t>
            </a:r>
            <a:endParaRPr lang="fr-BF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2AB232-C689-C475-54D3-DDE492976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Pourquoi IPFS ?</a:t>
            </a:r>
            <a:endParaRPr lang="fr-FR" dirty="0"/>
          </a:p>
          <a:p>
            <a:pPr lvl="1"/>
            <a:r>
              <a:rPr lang="fr-FR" dirty="0"/>
              <a:t>Le stockage sur la blockchain </a:t>
            </a:r>
            <a:r>
              <a:rPr lang="fr-FR" dirty="0" err="1"/>
              <a:t>Ethereum</a:t>
            </a:r>
            <a:r>
              <a:rPr lang="fr-FR" dirty="0"/>
              <a:t> est très coûteux pour les fichiers volumineux.</a:t>
            </a:r>
          </a:p>
          <a:p>
            <a:pPr lvl="1"/>
            <a:r>
              <a:rPr lang="fr-FR" dirty="0"/>
              <a:t>IPFS offre un stockage décentralisé, résistant à la censure, avec adressage par contenu (CID).</a:t>
            </a:r>
          </a:p>
          <a:p>
            <a:r>
              <a:rPr lang="fr-FR" b="1" dirty="0"/>
              <a:t>Processus d'</a:t>
            </a:r>
            <a:r>
              <a:rPr lang="fr-FR" b="1" dirty="0" err="1"/>
              <a:t>Upload</a:t>
            </a:r>
            <a:r>
              <a:rPr lang="fr-FR" b="1" dirty="0"/>
              <a:t> (Frontend) :</a:t>
            </a:r>
            <a:endParaRPr lang="fr-FR" dirty="0"/>
          </a:p>
          <a:p>
            <a:pPr lvl="1"/>
            <a:r>
              <a:rPr lang="fr-FR" dirty="0"/>
              <a:t>L'utilisateur (admin) sélectionne plusieurs fichiers de documents.</a:t>
            </a:r>
          </a:p>
          <a:p>
            <a:pPr lvl="1"/>
            <a:r>
              <a:rPr lang="fr-FR" dirty="0"/>
              <a:t>Utilisation de ipfs-http-client (React).</a:t>
            </a:r>
          </a:p>
          <a:p>
            <a:pPr lvl="1"/>
            <a:r>
              <a:rPr lang="fr-FR" dirty="0" err="1"/>
              <a:t>ipfs.addAll</a:t>
            </a:r>
            <a:r>
              <a:rPr lang="fr-FR" dirty="0"/>
              <a:t>(files, { </a:t>
            </a:r>
            <a:r>
              <a:rPr lang="fr-FR" dirty="0" err="1"/>
              <a:t>wrapWithDirectory</a:t>
            </a:r>
            <a:r>
              <a:rPr lang="fr-FR" dirty="0"/>
              <a:t>: </a:t>
            </a:r>
            <a:r>
              <a:rPr lang="fr-FR" dirty="0" err="1"/>
              <a:t>true</a:t>
            </a:r>
            <a:r>
              <a:rPr lang="fr-FR" dirty="0"/>
              <a:t> }) : Les fichiers sont groupés dans un dossier sur IPFS.</a:t>
            </a:r>
          </a:p>
          <a:p>
            <a:pPr lvl="1"/>
            <a:r>
              <a:rPr lang="fr-FR" dirty="0"/>
              <a:t>Récupération du </a:t>
            </a:r>
            <a:r>
              <a:rPr lang="fr-FR" b="1" dirty="0"/>
              <a:t>CID unique du dossier</a:t>
            </a:r>
            <a:r>
              <a:rPr lang="fr-FR" dirty="0"/>
              <a:t>.</a:t>
            </a:r>
          </a:p>
          <a:p>
            <a:pPr marL="457200" lvl="1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1708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 design">
            <a:hlinkClick r:id="" action="ppaction://media"/>
            <a:extLst>
              <a:ext uri="{FF2B5EF4-FFF2-40B4-BE49-F238E27FC236}">
                <a16:creationId xmlns:a16="http://schemas.microsoft.com/office/drawing/2014/main" id="{290FE242-F4B1-FA0D-F3D7-6B40035BC6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594" y="100459"/>
            <a:ext cx="11834812" cy="66570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448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251"/>
    </mc:Choice>
    <mc:Fallback xmlns="">
      <p:transition spd="slow" advTm="281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5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A0CC6D-B952-B4A6-04AE-A821BCE1B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 Conclusion</a:t>
            </a:r>
            <a:endParaRPr lang="fr-BF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EF81EE-A142-F7E4-876D-A168E8047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Apprentissages Clés :</a:t>
            </a:r>
            <a:r>
              <a:rPr lang="fr-FR" dirty="0"/>
              <a:t> </a:t>
            </a:r>
          </a:p>
          <a:p>
            <a:pPr lvl="1"/>
            <a:r>
              <a:rPr lang="fr-FR" dirty="0"/>
              <a:t>Développement </a:t>
            </a:r>
            <a:r>
              <a:rPr lang="fr-FR" dirty="0" err="1"/>
              <a:t>Solidity</a:t>
            </a:r>
            <a:r>
              <a:rPr lang="fr-FR" dirty="0"/>
              <a:t> et </a:t>
            </a:r>
            <a:r>
              <a:rPr lang="fr-FR" dirty="0" err="1"/>
              <a:t>Hardhat</a:t>
            </a:r>
            <a:r>
              <a:rPr lang="fr-FR" dirty="0"/>
              <a:t>.</a:t>
            </a:r>
          </a:p>
          <a:p>
            <a:pPr lvl="1"/>
            <a:r>
              <a:rPr lang="fr-FR" dirty="0"/>
              <a:t>Interaction IPFS.</a:t>
            </a:r>
          </a:p>
          <a:p>
            <a:pPr lvl="1"/>
            <a:r>
              <a:rPr lang="fr-FR" dirty="0"/>
              <a:t>Développement frontend Web3 avec ethers.js.</a:t>
            </a:r>
          </a:p>
          <a:p>
            <a:pPr lvl="1"/>
            <a:r>
              <a:rPr lang="fr-FR" dirty="0"/>
              <a:t>Utilisation d'outils modernes (Vite, </a:t>
            </a:r>
            <a:r>
              <a:rPr lang="fr-FR" dirty="0" err="1"/>
              <a:t>shadcn</a:t>
            </a:r>
            <a:r>
              <a:rPr lang="fr-FR" dirty="0"/>
              <a:t>/</a:t>
            </a:r>
            <a:r>
              <a:rPr lang="fr-FR" dirty="0" err="1"/>
              <a:t>ui</a:t>
            </a:r>
            <a:r>
              <a:rPr lang="fr-FR" dirty="0"/>
              <a:t>, </a:t>
            </a:r>
            <a:r>
              <a:rPr lang="fr-FR" dirty="0" err="1"/>
              <a:t>Tailwind</a:t>
            </a:r>
            <a:r>
              <a:rPr lang="fr-FR" dirty="0"/>
              <a:t> CSS v4).</a:t>
            </a:r>
          </a:p>
          <a:p>
            <a:pPr lvl="1"/>
            <a:r>
              <a:rPr lang="fr-FR" dirty="0"/>
              <a:t>Gestion des états et des opérations asynchrones.</a:t>
            </a:r>
          </a:p>
          <a:p>
            <a:pPr marL="0" indent="0">
              <a:buNone/>
            </a:pPr>
            <a:endParaRPr lang="fr-BF" dirty="0"/>
          </a:p>
        </p:txBody>
      </p:sp>
    </p:spTree>
    <p:extLst>
      <p:ext uri="{BB962C8B-B14F-4D97-AF65-F5344CB8AC3E}">
        <p14:creationId xmlns:p14="http://schemas.microsoft.com/office/powerpoint/2010/main" val="14053138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341</Words>
  <Application>Microsoft Office PowerPoint</Application>
  <PresentationFormat>Grand écran</PresentationFormat>
  <Paragraphs>35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Développement d'une DApp de Gestion de Propriétés Immobilières</vt:lpstr>
      <vt:lpstr>Introduction et Objectifs du Projet</vt:lpstr>
      <vt:lpstr>Présentation PowerPoint</vt:lpstr>
      <vt:lpstr>Le Cœur du Système : Smart Contract</vt:lpstr>
      <vt:lpstr>Stockage des Documents sur IPFS</vt:lpstr>
      <vt:lpstr>Présentation PowerPoint</vt:lpstr>
      <vt:lpstr> 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user</dc:creator>
  <cp:lastModifiedBy>savadogo soumaila</cp:lastModifiedBy>
  <cp:revision>6</cp:revision>
  <dcterms:created xsi:type="dcterms:W3CDTF">2021-04-14T06:25:05Z</dcterms:created>
  <dcterms:modified xsi:type="dcterms:W3CDTF">2025-06-12T11:26:31Z</dcterms:modified>
</cp:coreProperties>
</file>

<file path=docProps/thumbnail.jpeg>
</file>